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Q1: Dataset Selected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Dataset: Seat Machine Inventory</a:t>
            </a:r>
          </a:p>
          <a:p>
            <a:r>
              <a:t>Link: https://data.montgomerycountymd.gov/Technology/Seat-Machine-Inventory/39pa-pssi/data_preview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6063D869-C782-89B9-5044-A9CB544535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7"/>
    </mc:Choice>
    <mc:Fallback>
      <p:transition spd="slow" advTm="23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Q2: How Public Datasets Serve Residents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Provide accessible information for informed decision-making.</a:t>
            </a:r>
          </a:p>
          <a:p>
            <a:pPr marL="0" indent="0">
              <a:buNone/>
            </a:pPr>
            <a:r>
              <a:rPr dirty="0"/>
              <a:t>- Support innovation, planning, and improved community outcomes.</a:t>
            </a:r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7D5FA258-6BB5-9909-3149-C9E0F4DA6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15"/>
    </mc:Choice>
    <mc:Fallback>
      <p:transition spd="slow" advTm="41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Q3: Risks of Publishing Public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Privacy exposure from inadequate </a:t>
            </a:r>
            <a:r>
              <a:rPr dirty="0" err="1"/>
              <a:t>anonymisation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- Misinterpretation or misuse leading to false info or security issues.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3F6C785-8205-EF2D-F203-330686DB3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1"/>
    </mc:Choice>
    <mc:Fallback>
      <p:transition spd="slow" advTm="28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Q4: Mitigation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Strong data governance and access controls.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dirty="0" err="1"/>
              <a:t>Anonymisation</a:t>
            </a:r>
            <a:r>
              <a:rPr dirty="0"/>
              <a:t> of sensitive data.</a:t>
            </a:r>
          </a:p>
          <a:p>
            <a:pPr marL="0" indent="0">
              <a:buNone/>
            </a:pPr>
            <a:r>
              <a:rPr dirty="0"/>
              <a:t>References: resourcelibrary.openenvironmentaldata.org, oaic.gov.au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09B95AF-86C3-95E3-C523-A453D62F3B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82"/>
    </mc:Choice>
    <mc:Fallback>
      <p:transition spd="slow" advTm="4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Q5: Is it Big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Montgomery datasets are structured and moderate in size, lacking the volume, velocity, and variety to qualify as Big Data.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61C7FBC5-1673-20C6-38EC-5EECB7C7E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68"/>
    </mc:Choice>
    <mc:Fallback>
      <p:transition spd="slow" advTm="33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Q6: Discrepancy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SPL Query:</a:t>
            </a:r>
          </a:p>
          <a:p>
            <a:r>
              <a:t>source='Seat_Machine_Inventory_20251206.csv' | eval MemoryMB=tonumber(Memory) | where MemoryMB &gt; 131072</a:t>
            </a:r>
          </a:p>
          <a:p>
            <a:r>
              <a:t>Description: Some devices report extremely unrealistic memory values, indicating data entry or system errors.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E424AE4-405B-873D-A267-C39710094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0"/>
    </mc:Choice>
    <mc:Fallback>
      <p:transition spd="slow" advTm="25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Q7: Pattern/Trend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SPL Query:</a:t>
            </a:r>
          </a:p>
          <a:p>
            <a:r>
              <a:t>source='Seat_Machine_Inventory_20251206.csv' | eval shipDate=strptime('Shipping Date','%m/%d/%Y') | eval year=strftime(shipDate,'%Y') | stats count BY year Description</a:t>
            </a:r>
          </a:p>
          <a:p>
            <a:r>
              <a:t>Pattern: Trend shows transition from desktops to laptops over time.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0E9D96F-B91E-7E15-07C9-E69C4ADFCF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3"/>
    </mc:Choice>
    <mc:Fallback>
      <p:transition spd="slow" advTm="1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Q8: Automating Crime Data 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- Script polls crime data API periodically for new incidents.</a:t>
            </a:r>
          </a:p>
          <a:p>
            <a:pPr marL="0" indent="0">
              <a:buNone/>
            </a:pPr>
            <a:r>
              <a:rPr dirty="0"/>
              <a:t>- Sends data to Splunk via HTTP Event Collector.</a:t>
            </a:r>
          </a:p>
          <a:p>
            <a:pPr marL="0" indent="0">
              <a:buNone/>
            </a:pPr>
            <a:r>
              <a:rPr dirty="0"/>
              <a:t>- Splunk indexes fields and updates dashboard panels automatically.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A8087456-CBB7-9111-5E89-88C4FEFD3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02"/>
    </mc:Choice>
    <mc:Fallback>
      <p:transition spd="slow" advTm="4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291</Words>
  <Application>Microsoft Office PowerPoint</Application>
  <PresentationFormat>On-screen Show (4:3)</PresentationFormat>
  <Paragraphs>27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Q1: Dataset Selected</vt:lpstr>
      <vt:lpstr>Q2: How Public Datasets Serve Residents</vt:lpstr>
      <vt:lpstr>Q3: Risks of Publishing Public Data</vt:lpstr>
      <vt:lpstr>Q4: Mitigation Strategies</vt:lpstr>
      <vt:lpstr>Q5: Is it Big Data?</vt:lpstr>
      <vt:lpstr>Q6: Discrepancy Example</vt:lpstr>
      <vt:lpstr>Q7: Pattern/Trend Example</vt:lpstr>
      <vt:lpstr>Q8: Automating Crime Data Dashboard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Rajib Khan</cp:lastModifiedBy>
  <cp:revision>2</cp:revision>
  <dcterms:created xsi:type="dcterms:W3CDTF">2013-01-27T09:14:16Z</dcterms:created>
  <dcterms:modified xsi:type="dcterms:W3CDTF">2025-12-06T13:51:14Z</dcterms:modified>
  <cp:category/>
</cp:coreProperties>
</file>